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2020/9/8</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2020</a:t>
            </a:r>
            <a:r>
              <a:rPr lang="zh-CN" altLang="en-US" dirty="0"/>
              <a:t>年</a:t>
            </a:r>
            <a:r>
              <a:rPr lang="en-US" altLang="zh-CN" dirty="0"/>
              <a:t>9</a:t>
            </a:r>
            <a:r>
              <a:rPr lang="zh-CN" altLang="en-US" dirty="0"/>
              <a:t>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如果有任何建议和意见，联系学院辅导员，谢谢！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323</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elyarpku@163.com</cp:lastModifiedBy>
  <cp:revision>42</cp:revision>
  <dcterms:created xsi:type="dcterms:W3CDTF">2015-04-28T08:08:00Z</dcterms:created>
  <dcterms:modified xsi:type="dcterms:W3CDTF">2020-09-08T05:46:00Z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